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6004500" cy="43205400"/>
  <p:notesSz cx="7053263" cy="93567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1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FFFDCC"/>
    <a:srgbClr val="D7D50E"/>
    <a:srgbClr val="FEFDAF"/>
    <a:srgbClr val="DFF6C7"/>
    <a:srgbClr val="FF0000"/>
    <a:srgbClr val="FF6600"/>
    <a:srgbClr val="66FF99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3" d="100"/>
          <a:sy n="13" d="100"/>
        </p:scale>
        <p:origin x="2244" y="126"/>
      </p:cViewPr>
      <p:guideLst>
        <p:guide orient="horz" pos="13608"/>
        <p:guide pos="113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0618" y="13421458"/>
            <a:ext cx="30603265" cy="92612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401236" y="24483646"/>
            <a:ext cx="25202029" cy="110402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F8F2-27F4-49DA-9522-419771F25E59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7952-EB37-4C1C-B0B4-73807B07EA5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104104" y="1730620"/>
            <a:ext cx="8099985" cy="368646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1800412" y="1730620"/>
            <a:ext cx="24124398" cy="368646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79AF-A677-4FBB-8E6A-45D852820DF0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072D-F0A1-41B7-87EF-2BF431C953B5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4428" y="27763177"/>
            <a:ext cx="30603265" cy="85812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2844428" y="18312912"/>
            <a:ext cx="30603265" cy="945026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0773-3810-455B-A881-7B325F016D6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1800412" y="10080381"/>
            <a:ext cx="16112192" cy="285149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18091897" y="10080381"/>
            <a:ext cx="16112191" cy="285149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D66B-83BE-4884-9A06-52496C9AEE99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1800412" y="9671539"/>
            <a:ext cx="15908618" cy="40298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1800412" y="13701346"/>
            <a:ext cx="15908618" cy="248939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18289869" y="9671539"/>
            <a:ext cx="15914220" cy="40298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18289869" y="13701346"/>
            <a:ext cx="15914220" cy="248939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4954-F699-4608-8A64-932CEA574F85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AF98-F829-4FBA-9E6C-7A4CDF375C90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A63C-136D-4F38-B995-F37E50420E0F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412" y="1720361"/>
            <a:ext cx="11844618" cy="7321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4076457" y="1720362"/>
            <a:ext cx="20127632" cy="36874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800412" y="9041423"/>
            <a:ext cx="11844618" cy="295538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4CB-E3F5-440C-ACEA-AA9751610B27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7839" y="30244074"/>
            <a:ext cx="21601206" cy="3569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057839" y="3859823"/>
            <a:ext cx="21601206" cy="25924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7057839" y="33813751"/>
            <a:ext cx="21601206" cy="5071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D048-609F-4CAD-8A5F-9FC1C62C66D0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413" y="1730620"/>
            <a:ext cx="32403676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0561" tIns="225281" rIns="450561" bIns="225281" numCol="1" anchor="ctr" anchorCtr="0" compatLnSpc="1"/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413" y="10080381"/>
            <a:ext cx="32403676" cy="285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0561" tIns="225281" rIns="450561" bIns="225281" numCol="1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413" y="39345577"/>
            <a:ext cx="8400676" cy="2999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50561" tIns="225281" rIns="450561" bIns="225281" numCol="1" anchor="t" anchorCtr="0" compatLnSpc="1"/>
          <a:lstStyle>
            <a:lvl1pPr>
              <a:defRPr sz="6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2192" y="39345577"/>
            <a:ext cx="11400118" cy="2999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50561" tIns="225281" rIns="450561" bIns="225281" numCol="1" anchor="t" anchorCtr="0" compatLnSpc="1"/>
          <a:lstStyle>
            <a:lvl1pPr algn="ctr">
              <a:defRPr sz="6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3413" y="39345577"/>
            <a:ext cx="8400676" cy="2999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50561" tIns="225281" rIns="450561" bIns="225281" numCol="1" anchor="t" anchorCtr="0" compatLnSpc="1"/>
          <a:lstStyle>
            <a:lvl1pPr algn="r">
              <a:defRPr sz="6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647E81-C7C7-4675-8CB1-BDC02C5B3517}" type="slidenum">
              <a:rPr lang="es-ES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05325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05325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2pPr>
      <a:lvl3pPr algn="ctr" defTabSz="4505325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3pPr>
      <a:lvl4pPr algn="ctr" defTabSz="4505325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4pPr>
      <a:lvl5pPr algn="ctr" defTabSz="4505325" rtl="0" eaLnBrk="0" fontAlgn="base" hangingPunct="0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505325" rtl="0" fontAlgn="base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505325" rtl="0" fontAlgn="base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505325" rtl="0" fontAlgn="base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505325" rtl="0" fontAlgn="base">
        <a:spcBef>
          <a:spcPct val="0"/>
        </a:spcBef>
        <a:spcAft>
          <a:spcPct val="0"/>
        </a:spcAft>
        <a:defRPr sz="217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89100" indent="-1689100" algn="l" defTabSz="4505325" rtl="0" eaLnBrk="0" fontAlgn="base" hangingPunct="0">
        <a:spcBef>
          <a:spcPct val="20000"/>
        </a:spcBef>
        <a:spcAft>
          <a:spcPct val="0"/>
        </a:spcAft>
        <a:buChar char="•"/>
        <a:defRPr sz="15800">
          <a:solidFill>
            <a:schemeClr val="tx1"/>
          </a:solidFill>
          <a:latin typeface="+mn-lt"/>
          <a:ea typeface="+mn-ea"/>
          <a:cs typeface="+mn-cs"/>
        </a:defRPr>
      </a:lvl1pPr>
      <a:lvl2pPr marL="3660775" indent="-1408430" algn="l" defTabSz="4505325" rtl="0" eaLnBrk="0" fontAlgn="base" hangingPunct="0">
        <a:spcBef>
          <a:spcPct val="20000"/>
        </a:spcBef>
        <a:spcAft>
          <a:spcPct val="0"/>
        </a:spcAft>
        <a:buChar char="–"/>
        <a:defRPr sz="13800">
          <a:solidFill>
            <a:schemeClr val="tx1"/>
          </a:solidFill>
          <a:latin typeface="+mn-lt"/>
        </a:defRPr>
      </a:lvl2pPr>
      <a:lvl3pPr marL="5632450" indent="-1127125" algn="l" defTabSz="4505325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85430" indent="-1127125" algn="l" defTabSz="4505325" rtl="0" eaLnBrk="0" fontAlgn="base" hangingPunct="0">
        <a:spcBef>
          <a:spcPct val="20000"/>
        </a:spcBef>
        <a:spcAft>
          <a:spcPct val="0"/>
        </a:spcAft>
        <a:buChar char="–"/>
        <a:defRPr sz="9900">
          <a:solidFill>
            <a:schemeClr val="tx1"/>
          </a:solidFill>
          <a:latin typeface="+mn-lt"/>
        </a:defRPr>
      </a:lvl4pPr>
      <a:lvl5pPr marL="10137775" indent="-1127125" algn="l" defTabSz="4505325" rtl="0" eaLnBrk="0" fontAlgn="base" hangingPunct="0">
        <a:spcBef>
          <a:spcPct val="20000"/>
        </a:spcBef>
        <a:spcAft>
          <a:spcPct val="0"/>
        </a:spcAft>
        <a:buChar char="»"/>
        <a:defRPr sz="9900">
          <a:solidFill>
            <a:schemeClr val="tx1"/>
          </a:solidFill>
          <a:latin typeface="+mn-lt"/>
        </a:defRPr>
      </a:lvl5pPr>
      <a:lvl6pPr marL="10594975" indent="-1127125" algn="l" defTabSz="4505325" rtl="0" fontAlgn="base">
        <a:spcBef>
          <a:spcPct val="20000"/>
        </a:spcBef>
        <a:spcAft>
          <a:spcPct val="0"/>
        </a:spcAft>
        <a:buChar char="»"/>
        <a:defRPr sz="9900">
          <a:solidFill>
            <a:schemeClr val="tx1"/>
          </a:solidFill>
          <a:latin typeface="+mn-lt"/>
        </a:defRPr>
      </a:lvl6pPr>
      <a:lvl7pPr marL="11052175" indent="-1127125" algn="l" defTabSz="4505325" rtl="0" fontAlgn="base">
        <a:spcBef>
          <a:spcPct val="20000"/>
        </a:spcBef>
        <a:spcAft>
          <a:spcPct val="0"/>
        </a:spcAft>
        <a:buChar char="»"/>
        <a:defRPr sz="9900">
          <a:solidFill>
            <a:schemeClr val="tx1"/>
          </a:solidFill>
          <a:latin typeface="+mn-lt"/>
        </a:defRPr>
      </a:lvl7pPr>
      <a:lvl8pPr marL="11509375" indent="-1127125" algn="l" defTabSz="4505325" rtl="0" fontAlgn="base">
        <a:spcBef>
          <a:spcPct val="20000"/>
        </a:spcBef>
        <a:spcAft>
          <a:spcPct val="0"/>
        </a:spcAft>
        <a:buChar char="»"/>
        <a:defRPr sz="9900">
          <a:solidFill>
            <a:schemeClr val="tx1"/>
          </a:solidFill>
          <a:latin typeface="+mn-lt"/>
        </a:defRPr>
      </a:lvl8pPr>
      <a:lvl9pPr marL="11966575" indent="-1127125" algn="l" defTabSz="4505325" rtl="0" fontAlgn="base">
        <a:spcBef>
          <a:spcPct val="20000"/>
        </a:spcBef>
        <a:spcAft>
          <a:spcPct val="0"/>
        </a:spcAft>
        <a:buChar char="»"/>
        <a:defRPr sz="99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-935355" y="461645"/>
            <a:ext cx="36363910" cy="43317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05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12178" y="382088"/>
            <a:ext cx="34916008" cy="42030924"/>
          </a:xfrm>
          <a:prstGeom prst="roundRect">
            <a:avLst>
              <a:gd name="adj" fmla="val 3311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05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948690" y="614045"/>
            <a:ext cx="28778835" cy="4599305"/>
          </a:xfrm>
          <a:prstGeom prst="roundRect">
            <a:avLst>
              <a:gd name="adj" fmla="val 16667"/>
            </a:avLst>
          </a:prstGeom>
          <a:blipFill rotWithShape="1">
            <a:blip r:embed="rId2"/>
            <a:stretch>
              <a:fillRect/>
            </a:stretch>
          </a:blipFill>
          <a:ln w="9525">
            <a:solidFill>
              <a:schemeClr val="tx1"/>
            </a:solidFill>
            <a:round/>
          </a:ln>
          <a:effectLst/>
        </p:spPr>
        <p:txBody>
          <a:bodyPr wrap="square" anchor="ctr"/>
          <a:lstStyle/>
          <a:p>
            <a:pPr algn="ctr" defTabSz="4505325">
              <a:defRPr/>
            </a:pPr>
            <a:endParaRPr lang="es-MX" sz="4400" b="1" dirty="0"/>
          </a:p>
          <a:p>
            <a:pPr algn="ctr"/>
            <a:endParaRPr lang="es-ES" sz="4400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969645" y="5735955"/>
            <a:ext cx="5893435" cy="3541395"/>
          </a:xfrm>
          <a:prstGeom prst="roundRect">
            <a:avLst>
              <a:gd name="adj" fmla="val 16667"/>
            </a:avLst>
          </a:prstGeom>
          <a:gradFill>
            <a:gsLst>
              <a:gs pos="7000">
                <a:schemeClr val="accent5"/>
              </a:gs>
              <a:gs pos="54000">
                <a:srgbClr val="D8EEC0"/>
              </a:gs>
              <a:gs pos="91000">
                <a:schemeClr val="accent5"/>
              </a:gs>
              <a:gs pos="100000">
                <a:schemeClr val="bg1"/>
              </a:gs>
            </a:gsLst>
            <a:lin scaled="0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defTabSz="4505325">
              <a:defRPr/>
            </a:pPr>
            <a:endParaRPr lang="es-ES" sz="4400" b="1" dirty="0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969645" y="9601835"/>
            <a:ext cx="34026475" cy="52235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square" anchor="ctr">
            <a:normAutofit/>
          </a:bodyPr>
          <a:lstStyle/>
          <a:p>
            <a:pPr algn="ctr" defTabSz="4505325">
              <a:spcAft>
                <a:spcPts val="1800"/>
              </a:spcAft>
              <a:defRPr/>
            </a:pPr>
            <a:r>
              <a:rPr lang="es-ES" sz="5400" b="1" dirty="0" smtClean="0"/>
              <a:t>INTRODUCCIÓN-problema a resolver</a:t>
            </a:r>
          </a:p>
          <a:p>
            <a:pPr algn="just"/>
            <a:r>
              <a:rPr lang="es-ES" sz="4500" dirty="0" smtClean="0"/>
              <a:t>Texto</a:t>
            </a:r>
            <a:r>
              <a:rPr lang="en-US" sz="4500" dirty="0" smtClean="0"/>
              <a:t>… </a:t>
            </a:r>
            <a:endParaRPr lang="es-ES" sz="4500" dirty="0" smtClean="0"/>
          </a:p>
          <a:p>
            <a:pPr algn="ctr" defTabSz="4505325">
              <a:spcAft>
                <a:spcPts val="0"/>
              </a:spcAft>
              <a:defRPr/>
            </a:pPr>
            <a:endParaRPr lang="es-ES" sz="4400" dirty="0" smtClean="0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1251038" y="15012225"/>
            <a:ext cx="33910905" cy="3702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square" lIns="457200" tIns="0" rIns="457200" bIns="274320" anchor="ctr">
            <a:noAutofit/>
          </a:bodyPr>
          <a:lstStyle/>
          <a:p>
            <a:pPr algn="ctr" defTabSz="4505325">
              <a:spcAft>
                <a:spcPts val="1800"/>
              </a:spcAft>
              <a:defRPr/>
            </a:pPr>
            <a:r>
              <a:rPr lang="es-ES" sz="5400" b="1" dirty="0" smtClean="0"/>
              <a:t>OBJETIVOS</a:t>
            </a: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r>
              <a:rPr lang="es-ES" sz="4400" dirty="0"/>
              <a:t> </a:t>
            </a:r>
            <a:r>
              <a:rPr lang="en-US" sz="4400" dirty="0" err="1" smtClean="0"/>
              <a:t>Texto</a:t>
            </a:r>
            <a:r>
              <a:rPr lang="en-US" sz="4400" dirty="0" smtClean="0"/>
              <a:t>…</a:t>
            </a:r>
            <a:endParaRPr lang="es-ES" sz="4400" dirty="0" smtClean="0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20471765" y="19126835"/>
            <a:ext cx="14354810" cy="8208645"/>
          </a:xfrm>
          <a:prstGeom prst="roundRect">
            <a:avLst>
              <a:gd name="adj" fmla="val 778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square" lIns="457200" rIns="457200" bIns="274320" anchor="ctr">
            <a:noAutofit/>
          </a:bodyPr>
          <a:lstStyle/>
          <a:p>
            <a:pPr algn="ctr" defTabSz="4505325">
              <a:spcAft>
                <a:spcPts val="1800"/>
              </a:spcAft>
              <a:defRPr/>
            </a:pPr>
            <a:r>
              <a:rPr lang="es-ES" sz="5400" b="1" dirty="0" smtClean="0"/>
              <a:t>MÉTODO</a:t>
            </a:r>
          </a:p>
          <a:p>
            <a:r>
              <a:rPr lang="es-ES" sz="3500" dirty="0" smtClean="0">
                <a:solidFill>
                  <a:srgbClr val="002060"/>
                </a:solidFill>
              </a:rPr>
              <a:t>Texto…</a:t>
            </a:r>
            <a:endParaRPr lang="en-US" sz="3500" dirty="0" smtClean="0">
              <a:solidFill>
                <a:srgbClr val="002060"/>
              </a:solidFill>
            </a:endParaRPr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s-ES" sz="3500" dirty="0" smtClean="0"/>
          </a:p>
          <a:p>
            <a:endParaRPr lang="en-US" sz="3500" dirty="0" smtClean="0"/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969645" y="19643091"/>
            <a:ext cx="18961100" cy="13759560"/>
          </a:xfrm>
          <a:prstGeom prst="roundRect">
            <a:avLst>
              <a:gd name="adj" fmla="val 39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defTabSz="4505325">
              <a:spcAft>
                <a:spcPts val="1800"/>
              </a:spcAft>
              <a:defRPr/>
            </a:pP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5400" b="1" dirty="0"/>
          </a:p>
          <a:p>
            <a:pPr algn="ctr" defTabSz="4505325">
              <a:spcAft>
                <a:spcPts val="1800"/>
              </a:spcAft>
              <a:defRPr/>
            </a:pPr>
            <a:r>
              <a:rPr lang="es-ES" sz="5400" b="1" dirty="0" smtClean="0"/>
              <a:t>RESULTADOS </a:t>
            </a:r>
            <a:r>
              <a:rPr lang="es-ES" sz="5400" b="1" dirty="0"/>
              <a:t>Y HALLAZGOS </a:t>
            </a:r>
            <a:r>
              <a:rPr lang="es-ES" sz="5400" b="1" dirty="0" smtClean="0"/>
              <a:t>SIGNIFICATIVOS</a:t>
            </a:r>
          </a:p>
          <a:p>
            <a:endParaRPr lang="en-US" sz="4400" dirty="0" smtClean="0"/>
          </a:p>
          <a:p>
            <a:endParaRPr lang="en-US" sz="4400" dirty="0"/>
          </a:p>
          <a:p>
            <a:r>
              <a:rPr lang="en-US" sz="4400" b="1" dirty="0" err="1" smtClean="0">
                <a:solidFill>
                  <a:srgbClr val="002060"/>
                </a:solidFill>
              </a:rPr>
              <a:t>Fotos</a:t>
            </a:r>
            <a:r>
              <a:rPr lang="en-US" sz="4400" b="1" dirty="0" smtClean="0">
                <a:solidFill>
                  <a:srgbClr val="002060"/>
                </a:solidFill>
              </a:rPr>
              <a:t>, imagenes, </a:t>
            </a:r>
            <a:r>
              <a:rPr lang="en-US" sz="4400" b="1" dirty="0" err="1" smtClean="0">
                <a:solidFill>
                  <a:srgbClr val="002060"/>
                </a:solidFill>
              </a:rPr>
              <a:t>tablas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investigativas</a:t>
            </a:r>
            <a:r>
              <a:rPr lang="en-US" sz="4400" b="1" dirty="0" smtClean="0">
                <a:solidFill>
                  <a:srgbClr val="002060"/>
                </a:solidFill>
              </a:rPr>
              <a:t>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s-ES" sz="4400" dirty="0" smtClean="0"/>
          </a:p>
          <a:p>
            <a:pPr algn="ctr" defTabSz="4505325">
              <a:spcAft>
                <a:spcPts val="1800"/>
              </a:spcAft>
              <a:defRPr/>
            </a:pPr>
            <a:endParaRPr lang="es-ES" sz="4400" dirty="0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20641310" y="27861260"/>
            <a:ext cx="14354810" cy="11453495"/>
          </a:xfrm>
          <a:prstGeom prst="roundRect">
            <a:avLst>
              <a:gd name="adj" fmla="val 3900"/>
            </a:avLst>
          </a:prstGeom>
          <a:gradFill>
            <a:gsLst>
              <a:gs pos="64000">
                <a:schemeClr val="accent1"/>
              </a:gs>
              <a:gs pos="100000">
                <a:srgbClr val="D8EEC0"/>
              </a:gs>
            </a:gsLst>
            <a:lin scaled="0"/>
          </a:gradFill>
          <a:ln w="9525">
            <a:solidFill>
              <a:schemeClr val="tx1"/>
            </a:solidFill>
            <a:round/>
          </a:ln>
          <a:effectLst/>
        </p:spPr>
        <p:txBody>
          <a:bodyPr wrap="square" anchor="ctr">
            <a:normAutofit/>
          </a:bodyPr>
          <a:lstStyle/>
          <a:p>
            <a:pPr algn="ctr" defTabSz="4505325">
              <a:spcAft>
                <a:spcPts val="1800"/>
              </a:spcAft>
              <a:defRPr/>
            </a:pPr>
            <a:r>
              <a:rPr lang="es-ES" sz="5400" b="1" dirty="0" smtClean="0">
                <a:solidFill>
                  <a:srgbClr val="002060"/>
                </a:solidFill>
              </a:rPr>
              <a:t>CONCLUSIÓN</a:t>
            </a:r>
          </a:p>
          <a:p>
            <a:pPr defTabSz="4505325">
              <a:spcAft>
                <a:spcPts val="1800"/>
              </a:spcAft>
              <a:defRPr/>
            </a:pPr>
            <a:r>
              <a:rPr lang="es-ES" sz="5400" dirty="0" smtClean="0">
                <a:solidFill>
                  <a:srgbClr val="002060"/>
                </a:solidFill>
              </a:rPr>
              <a:t>Texto…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883328" y="40717919"/>
            <a:ext cx="4173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/>
              <a:t>ACREDITADO</a:t>
            </a:r>
            <a:endParaRPr lang="en-US" sz="4800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0641426" y="39992527"/>
            <a:ext cx="14354708" cy="220446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defTabSz="4505325">
              <a:defRPr/>
            </a:pPr>
            <a:r>
              <a:rPr lang="es-ES" sz="4400" b="1" dirty="0">
                <a:sym typeface="+mn-ea"/>
              </a:rPr>
              <a:t>Ind. PosCi-2025/AFIDE</a:t>
            </a:r>
          </a:p>
          <a:p>
            <a:pPr algn="ctr" defTabSz="4505325">
              <a:defRPr/>
            </a:pPr>
            <a:r>
              <a:rPr lang="es-ES" sz="4400" b="1" dirty="0">
                <a:sym typeface="+mn-ea"/>
              </a:rPr>
              <a:t>POSTER EN COMPETENCIA. POR  EL </a:t>
            </a:r>
            <a:endParaRPr lang="es-ES" sz="4400" b="1" dirty="0"/>
          </a:p>
          <a:p>
            <a:pPr algn="ctr" defTabSz="4505325">
              <a:defRPr/>
            </a:pPr>
            <a:r>
              <a:rPr lang="es-ES" sz="4400" b="1" dirty="0">
                <a:sym typeface="+mn-ea"/>
              </a:rPr>
              <a:t>PREMIO CIENTÍFICO EUREKA 2025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7667519" y="19352515"/>
            <a:ext cx="74295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/>
              <a:t>Texto…</a:t>
            </a:r>
          </a:p>
          <a:p>
            <a:endParaRPr lang="es-E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60045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Resultado de la aplicación de la guía en la EIDE “Osmany Arenado” de La </a:t>
            </a:r>
            <a:endParaRPr kumimoji="0" lang="es-ES" altLang="zh-CN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Habana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170" y="21564600"/>
            <a:ext cx="9525" cy="762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251700" y="5530850"/>
            <a:ext cx="27574875" cy="3962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square" anchor="ctr"/>
          <a:lstStyle/>
          <a:p>
            <a:pPr algn="ctr" defTabSz="4505325">
              <a:defRPr/>
            </a:pPr>
            <a:endParaRPr lang="es-MX" sz="4400" b="1" dirty="0"/>
          </a:p>
          <a:p>
            <a:r>
              <a:rPr lang="es-ES" sz="5400" b="1" dirty="0" smtClean="0"/>
              <a:t>Titulo de la </a:t>
            </a:r>
            <a:r>
              <a:rPr lang="es-ES" sz="5400" b="1" dirty="0" err="1" smtClean="0"/>
              <a:t>Ponecia</a:t>
            </a:r>
            <a:endParaRPr lang="es-ES" sz="5400" dirty="0" smtClean="0"/>
          </a:p>
          <a:p>
            <a:pPr defTabSz="4505325">
              <a:spcAft>
                <a:spcPts val="0"/>
              </a:spcAft>
              <a:defRPr/>
            </a:pPr>
            <a:r>
              <a:rPr lang="es-ES" sz="5400" dirty="0" smtClean="0"/>
              <a:t>Autor </a:t>
            </a:r>
          </a:p>
          <a:p>
            <a:pPr defTabSz="4505325">
              <a:spcAft>
                <a:spcPts val="0"/>
              </a:spcAft>
              <a:defRPr/>
            </a:pPr>
            <a:r>
              <a:rPr lang="es-ES" sz="5400" dirty="0" err="1" smtClean="0"/>
              <a:t>Coutores</a:t>
            </a:r>
            <a:r>
              <a:rPr lang="es-ES" sz="5400" smtClean="0"/>
              <a:t>: </a:t>
            </a:r>
            <a:endParaRPr lang="es-ES" sz="4400" dirty="0"/>
          </a:p>
        </p:txBody>
      </p:sp>
      <p:pic>
        <p:nvPicPr>
          <p:cNvPr id="8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7635875"/>
            <a:ext cx="5266690" cy="1452880"/>
          </a:xfrm>
          <a:prstGeom prst="rect">
            <a:avLst/>
          </a:prstGeom>
        </p:spPr>
      </p:pic>
      <p:grpSp>
        <p:nvGrpSpPr>
          <p:cNvPr id="9" name="Group 10"/>
          <p:cNvGrpSpPr/>
          <p:nvPr/>
        </p:nvGrpSpPr>
        <p:grpSpPr>
          <a:xfrm>
            <a:off x="30387290" y="713740"/>
            <a:ext cx="3392170" cy="1901190"/>
            <a:chOff x="0" y="0"/>
            <a:chExt cx="448436" cy="396645"/>
          </a:xfrm>
        </p:grpSpPr>
        <p:pic>
          <p:nvPicPr>
            <p:cNvPr id="10" name="Image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45" y="0"/>
              <a:ext cx="253644" cy="244017"/>
            </a:xfrm>
            <a:prstGeom prst="rect">
              <a:avLst/>
            </a:prstGeom>
          </p:spPr>
        </p:pic>
        <p:pic>
          <p:nvPicPr>
            <p:cNvPr id="11" name="Image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7982"/>
              <a:ext cx="448436" cy="128663"/>
            </a:xfrm>
            <a:prstGeom prst="rect">
              <a:avLst/>
            </a:prstGeom>
          </p:spPr>
        </p:pic>
      </p:grpSp>
      <p:pic>
        <p:nvPicPr>
          <p:cNvPr id="12" name="Image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15535" y="2868295"/>
            <a:ext cx="3966210" cy="21513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57" y="40915590"/>
            <a:ext cx="180403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rcRect t="20884" b="18048"/>
          <a:stretch>
            <a:fillRect/>
          </a:stretch>
        </p:blipFill>
        <p:spPr>
          <a:xfrm>
            <a:off x="12961690" y="40718105"/>
            <a:ext cx="3086100" cy="1052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rcRect t="31071" b="31500"/>
          <a:stretch>
            <a:fillRect/>
          </a:stretch>
        </p:blipFill>
        <p:spPr>
          <a:xfrm>
            <a:off x="9758621" y="40944674"/>
            <a:ext cx="3562350" cy="998220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46530" y="41054655"/>
            <a:ext cx="1172210" cy="1081405"/>
          </a:xfrm>
          <a:prstGeom prst="rect">
            <a:avLst/>
          </a:prstGeom>
        </p:spPr>
      </p:pic>
      <p:pic>
        <p:nvPicPr>
          <p:cNvPr id="29" name="Image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66005" y="41133417"/>
            <a:ext cx="2017050" cy="9543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7" y="41040439"/>
            <a:ext cx="2105025" cy="917360"/>
          </a:xfrm>
          <a:prstGeom prst="rect">
            <a:avLst/>
          </a:prstGeom>
        </p:spPr>
      </p:pic>
      <p:pic>
        <p:nvPicPr>
          <p:cNvPr id="6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697" y="40051990"/>
            <a:ext cx="3541395" cy="9766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925" y="34372414"/>
            <a:ext cx="18525819" cy="531644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970300" y="34765150"/>
            <a:ext cx="6532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solidFill>
                  <a:srgbClr val="000000"/>
                </a:solidFill>
              </a:rPr>
              <a:t>Bibliografía básica.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0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sz="8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0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sz="8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</Words>
  <Application>Microsoft Office PowerPoint</Application>
  <PresentationFormat>Personalizado</PresentationFormat>
  <Paragraphs>61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SimSun</vt:lpstr>
      <vt:lpstr>Arial</vt:lpstr>
      <vt:lpstr>Calibri</vt:lpstr>
      <vt:lpstr>Times New Roman</vt:lpstr>
      <vt:lpstr>Diseño predeterminado</vt:lpstr>
      <vt:lpstr>Presentación de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Nata</dc:creator>
  <cp:lastModifiedBy>ORLANDO</cp:lastModifiedBy>
  <cp:revision>85</cp:revision>
  <dcterms:created xsi:type="dcterms:W3CDTF">2009-03-18T19:49:00Z</dcterms:created>
  <dcterms:modified xsi:type="dcterms:W3CDTF">2025-02-26T14:59:57Z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55781F9445FE4E75BAF1F3C03136F556_13</vt:lpwstr>
  </property>
  <property fmtid="{D5CDD505-2E9C-101B-9397-08002B2CF9AE}" pid="3" name="KSOProductBuildVer">
    <vt:lpwstr>1033-12.2.0.13431</vt:lpwstr>
  </property>
</Properties>
</file>